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488"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sldImg"/>
          </p:nvPr>
        </p:nvSpPr>
        <p:spPr bwMode="auto">
          <a:xfrm>
            <a:off x="1371600" y="763588"/>
            <a:ext cx="5027613" cy="3770312"/>
          </a:xfrm>
          <a:prstGeom prst="rect">
            <a:avLst/>
          </a:prstGeom>
          <a:noFill/>
          <a:ln w="9525" cap="flat">
            <a:noFill/>
            <a:round/>
            <a:headEnd/>
            <a:tailEnd/>
          </a:ln>
          <a:effectLst/>
        </p:spPr>
      </p:sp>
      <p:sp>
        <p:nvSpPr>
          <p:cNvPr id="2050" name="Rectangle 2"/>
          <p:cNvSpPr>
            <a:spLocks noGrp="1" noChangeArrowheads="1"/>
          </p:cNvSpPr>
          <p:nvPr>
            <p:ph type="body"/>
          </p:nvPr>
        </p:nvSpPr>
        <p:spPr bwMode="auto">
          <a:xfrm>
            <a:off x="777875" y="4776788"/>
            <a:ext cx="6216650"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2051" name="Rectangle 3"/>
          <p:cNvSpPr>
            <a:spLocks noGrp="1" noChangeArrowheads="1"/>
          </p:cNvSpPr>
          <p:nvPr>
            <p:ph type="hdr"/>
          </p:nvPr>
        </p:nvSpPr>
        <p:spPr bwMode="auto">
          <a:xfrm>
            <a:off x="0" y="0"/>
            <a:ext cx="3371850" cy="5016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fld id="{96E17C8E-D1A8-43C3-99B6-38F4A0F31A85}"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45044C9-08F6-47F5-916B-76ECC17D95A2}" type="slidenum">
              <a:rPr lang="en-US"/>
              <a:pPr/>
              <a:t>1</a:t>
            </a:fld>
            <a:endParaRPr lang="en-US"/>
          </a:p>
        </p:txBody>
      </p:sp>
      <p:sp>
        <p:nvSpPr>
          <p:cNvPr id="22529"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22530"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C930179-4919-4A20-99E3-A9108D7D75A9}" type="slidenum">
              <a:rPr lang="en-US"/>
              <a:pPr/>
              <a:t>10</a:t>
            </a:fld>
            <a:endParaRPr lang="en-US"/>
          </a:p>
        </p:txBody>
      </p:sp>
      <p:sp>
        <p:nvSpPr>
          <p:cNvPr id="31745"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31746"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E33171D-BA98-45CD-B92B-C8A022AE4166}" type="slidenum">
              <a:rPr lang="en-US"/>
              <a:pPr/>
              <a:t>11</a:t>
            </a:fld>
            <a:endParaRPr lang="en-US"/>
          </a:p>
        </p:txBody>
      </p:sp>
      <p:sp>
        <p:nvSpPr>
          <p:cNvPr id="32769"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32770"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E26330C-2CD3-4B50-A9B3-A4FDA29934BE}" type="slidenum">
              <a:rPr lang="en-US"/>
              <a:pPr/>
              <a:t>12</a:t>
            </a:fld>
            <a:endParaRPr lang="en-US"/>
          </a:p>
        </p:txBody>
      </p:sp>
      <p:sp>
        <p:nvSpPr>
          <p:cNvPr id="33793"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33794"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5F5F80D-5D56-402F-ABB6-0FB4663CEBF8}" type="slidenum">
              <a:rPr lang="en-US"/>
              <a:pPr/>
              <a:t>13</a:t>
            </a:fld>
            <a:endParaRPr lang="en-US"/>
          </a:p>
        </p:txBody>
      </p:sp>
      <p:sp>
        <p:nvSpPr>
          <p:cNvPr id="3481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34818"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5FB405D-8BBF-47C6-A96E-ED10184DCCA6}" type="slidenum">
              <a:rPr lang="en-US"/>
              <a:pPr/>
              <a:t>14</a:t>
            </a:fld>
            <a:endParaRPr lang="en-US"/>
          </a:p>
        </p:txBody>
      </p:sp>
      <p:sp>
        <p:nvSpPr>
          <p:cNvPr id="3584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35842"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162246B-11B8-464A-9A52-F9EEB7F50958}" type="slidenum">
              <a:rPr lang="en-US"/>
              <a:pPr/>
              <a:t>15</a:t>
            </a:fld>
            <a:endParaRPr lang="en-US"/>
          </a:p>
        </p:txBody>
      </p:sp>
      <p:sp>
        <p:nvSpPr>
          <p:cNvPr id="36865"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36866"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41F5E86-A06E-45B7-8853-F541DE12FC12}" type="slidenum">
              <a:rPr lang="en-US"/>
              <a:pPr/>
              <a:t>16</a:t>
            </a:fld>
            <a:endParaRPr lang="en-US"/>
          </a:p>
        </p:txBody>
      </p:sp>
      <p:sp>
        <p:nvSpPr>
          <p:cNvPr id="37889"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37890"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4E3F7A0-1568-4FE0-8D1C-35135B9CC8FF}" type="slidenum">
              <a:rPr lang="en-US"/>
              <a:pPr/>
              <a:t>17</a:t>
            </a:fld>
            <a:endParaRPr lang="en-US"/>
          </a:p>
        </p:txBody>
      </p:sp>
      <p:sp>
        <p:nvSpPr>
          <p:cNvPr id="38913"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38914"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5359E5F-3F30-47BD-B19B-37DC17837FC5}" type="slidenum">
              <a:rPr lang="en-US"/>
              <a:pPr/>
              <a:t>18</a:t>
            </a:fld>
            <a:endParaRPr lang="en-US"/>
          </a:p>
        </p:txBody>
      </p:sp>
      <p:sp>
        <p:nvSpPr>
          <p:cNvPr id="3993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39938"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834053E-5677-4A2F-8C8D-0273543FDC11}" type="slidenum">
              <a:rPr lang="en-US"/>
              <a:pPr/>
              <a:t>19</a:t>
            </a:fld>
            <a:endParaRPr lang="en-US"/>
          </a:p>
        </p:txBody>
      </p:sp>
      <p:sp>
        <p:nvSpPr>
          <p:cNvPr id="4096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40962"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1074107-EA5A-47BD-9964-21931B4A32B1}" type="slidenum">
              <a:rPr lang="en-US"/>
              <a:pPr/>
              <a:t>2</a:t>
            </a:fld>
            <a:endParaRPr lang="en-US"/>
          </a:p>
        </p:txBody>
      </p:sp>
      <p:sp>
        <p:nvSpPr>
          <p:cNvPr id="23553"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23554"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404D171-2BB8-4BC9-A9FC-E439EBBC4EF4}" type="slidenum">
              <a:rPr lang="en-US"/>
              <a:pPr/>
              <a:t>3</a:t>
            </a:fld>
            <a:endParaRPr lang="en-US"/>
          </a:p>
        </p:txBody>
      </p:sp>
      <p:sp>
        <p:nvSpPr>
          <p:cNvPr id="2457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24578"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070B1F1-F438-4F0C-8611-71B7590C61F2}" type="slidenum">
              <a:rPr lang="en-US"/>
              <a:pPr/>
              <a:t>4</a:t>
            </a:fld>
            <a:endParaRPr lang="en-US"/>
          </a:p>
        </p:txBody>
      </p:sp>
      <p:sp>
        <p:nvSpPr>
          <p:cNvPr id="2560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25602"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50876F-8EBF-4FD2-9FDB-D0D86C8D81C8}" type="slidenum">
              <a:rPr lang="en-US"/>
              <a:pPr/>
              <a:t>5</a:t>
            </a:fld>
            <a:endParaRPr lang="en-US"/>
          </a:p>
        </p:txBody>
      </p:sp>
      <p:sp>
        <p:nvSpPr>
          <p:cNvPr id="26625"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26626"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A63825-FBD7-4917-B3CD-821835A75DB0}" type="slidenum">
              <a:rPr lang="en-US"/>
              <a:pPr/>
              <a:t>6</a:t>
            </a:fld>
            <a:endParaRPr lang="en-US"/>
          </a:p>
        </p:txBody>
      </p:sp>
      <p:sp>
        <p:nvSpPr>
          <p:cNvPr id="27649"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27650"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1399E7-8B3E-47CA-BC56-3C5D39CC0ED9}" type="slidenum">
              <a:rPr lang="en-US"/>
              <a:pPr/>
              <a:t>7</a:t>
            </a:fld>
            <a:endParaRPr lang="en-US"/>
          </a:p>
        </p:txBody>
      </p:sp>
      <p:sp>
        <p:nvSpPr>
          <p:cNvPr id="28673"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28674"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63C489F-EB78-424B-B410-01BC083BB98C}" type="slidenum">
              <a:rPr lang="en-US"/>
              <a:pPr/>
              <a:t>8</a:t>
            </a:fld>
            <a:endParaRPr lang="en-US"/>
          </a:p>
        </p:txBody>
      </p:sp>
      <p:sp>
        <p:nvSpPr>
          <p:cNvPr id="2969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29698"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4BA0020-733F-4667-AC36-366145900028}" type="slidenum">
              <a:rPr lang="en-US"/>
              <a:pPr/>
              <a:t>9</a:t>
            </a:fld>
            <a:endParaRPr lang="en-US"/>
          </a:p>
        </p:txBody>
      </p:sp>
      <p:sp>
        <p:nvSpPr>
          <p:cNvPr id="3072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30722" name="Rectangle 2"/>
          <p:cNvSpPr txBox="1">
            <a:spLocks noChangeArrowheads="1"/>
          </p:cNvSpPr>
          <p:nvPr>
            <p:ph type="body" idx="1"/>
          </p:nvPr>
        </p:nvSpPr>
        <p:spPr bwMode="auto">
          <a:xfrm>
            <a:off x="777875" y="4776788"/>
            <a:ext cx="6218238" cy="4525962"/>
          </a:xfrm>
          <a:prstGeom prst="rect">
            <a:avLst/>
          </a:prstGeom>
          <a:noFill/>
          <a:ln cap="flat">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D9F6AE7-0D92-4377-9E44-A01EDB35E4C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4254C3F-67CF-4021-8C90-3BC1B9DEBAA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DF566C1-38A3-4AEC-81ED-DD1A1F4C290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03238" y="6886575"/>
            <a:ext cx="2346325" cy="519113"/>
          </a:xfrm>
        </p:spPr>
        <p:txBody>
          <a:bodyPr/>
          <a:lstStyle>
            <a:lvl1pPr>
              <a:defRPr/>
            </a:lvl1pPr>
          </a:lstStyle>
          <a:p>
            <a:endParaRPr lang="en-US"/>
          </a:p>
        </p:txBody>
      </p:sp>
      <p:sp>
        <p:nvSpPr>
          <p:cNvPr id="4" name="Footer Placeholder 3"/>
          <p:cNvSpPr>
            <a:spLocks noGrp="1"/>
          </p:cNvSpPr>
          <p:nvPr>
            <p:ph type="ftr" idx="11"/>
          </p:nvPr>
        </p:nvSpPr>
        <p:spPr>
          <a:xfrm>
            <a:off x="3448050" y="6886575"/>
            <a:ext cx="3194050" cy="519113"/>
          </a:xfrm>
        </p:spPr>
        <p:txBody>
          <a:bodyPr/>
          <a:lstStyle>
            <a:lvl1pPr>
              <a:defRPr/>
            </a:lvl1pPr>
          </a:lstStyle>
          <a:p>
            <a:endParaRPr lang="en-US"/>
          </a:p>
        </p:txBody>
      </p:sp>
      <p:sp>
        <p:nvSpPr>
          <p:cNvPr id="5" name="Slide Number Placeholder 4"/>
          <p:cNvSpPr>
            <a:spLocks noGrp="1"/>
          </p:cNvSpPr>
          <p:nvPr>
            <p:ph type="sldNum" idx="12"/>
          </p:nvPr>
        </p:nvSpPr>
        <p:spPr>
          <a:xfrm>
            <a:off x="7227888" y="6886575"/>
            <a:ext cx="2346325" cy="519113"/>
          </a:xfrm>
        </p:spPr>
        <p:txBody>
          <a:bodyPr/>
          <a:lstStyle>
            <a:lvl1pPr>
              <a:defRPr/>
            </a:lvl1pPr>
          </a:lstStyle>
          <a:p>
            <a:fld id="{7930E12E-7477-4911-8911-0FE4346BAEB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37CAA40-EEF8-4DE8-A7C3-80478F70987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A66191F-9036-41AC-A397-ECB5C5A0069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31B44A8-6A5C-4312-BFC7-A37580BA895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9B7B4A8B-1A5F-4AAF-BAEE-BA2A96115B0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27E598F8-B2E6-449C-8066-AE74FB38510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68137FAD-4FFE-463A-B0C2-75F02468242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09FE1D3-75D8-49DD-A873-A6C8815D944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74408A1-3A08-4CA3-81CC-82DBC15BB69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503238" y="1768475"/>
            <a:ext cx="9069387" cy="4987925"/>
          </a:xfrm>
          <a:prstGeom prst="rect">
            <a:avLst/>
          </a:prstGeom>
          <a:noFill/>
          <a:ln w="9525" cap="flat">
            <a:noFill/>
            <a:round/>
            <a:headEnd/>
            <a:tailEnd/>
          </a:ln>
          <a:effec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cs typeface="Arial Unicode MS" charset="0"/>
              </a:defRPr>
            </a:lvl1pPr>
          </a:lstStyle>
          <a:p>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cs typeface="Arial Unicode MS" charset="0"/>
              </a:defRPr>
            </a:lvl1pPr>
          </a:lstStyle>
          <a:p>
            <a:fld id="{FA5C624D-7E9F-4140-A0BD-2B4C4B49866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57200"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23813" y="879475"/>
            <a:ext cx="10056812" cy="6680200"/>
          </a:xfrm>
          <a:prstGeom prst="rect">
            <a:avLst/>
          </a:prstGeom>
          <a:noFill/>
          <a:ln w="9525" cap="flat">
            <a:noFill/>
            <a:round/>
            <a:headEnd/>
            <a:tailEnd/>
          </a:ln>
          <a:effectLst/>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455613" y="334963"/>
            <a:ext cx="914876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srcRect/>
          <a:stretch>
            <a:fillRect/>
          </a:stretch>
        </p:blipFill>
        <p:spPr bwMode="auto">
          <a:xfrm>
            <a:off x="455613" y="334963"/>
            <a:ext cx="914876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455613" y="334963"/>
            <a:ext cx="914876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srcRect/>
          <a:stretch>
            <a:fillRect/>
          </a:stretch>
        </p:blipFill>
        <p:spPr bwMode="auto">
          <a:xfrm>
            <a:off x="455613" y="334963"/>
            <a:ext cx="914876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455613" y="334963"/>
            <a:ext cx="914876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455613" y="334963"/>
            <a:ext cx="914876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srcRect/>
          <a:stretch>
            <a:fillRect/>
          </a:stretch>
        </p:blipFill>
        <p:spPr bwMode="auto">
          <a:xfrm>
            <a:off x="455613" y="334963"/>
            <a:ext cx="914876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a:stretch>
            <a:fillRect/>
          </a:stretch>
        </p:blipFill>
        <p:spPr bwMode="auto">
          <a:xfrm>
            <a:off x="455613" y="334963"/>
            <a:ext cx="914876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449263" y="334963"/>
            <a:ext cx="916146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srcRect/>
          <a:stretch>
            <a:fillRect/>
          </a:stretch>
        </p:blipFill>
        <p:spPr bwMode="auto">
          <a:xfrm>
            <a:off x="458788" y="498475"/>
            <a:ext cx="9142412" cy="6924675"/>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457200" y="309563"/>
            <a:ext cx="9161463"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a:stretch>
            <a:fillRect/>
          </a:stretch>
        </p:blipFill>
        <p:spPr bwMode="auto">
          <a:xfrm>
            <a:off x="465138" y="323850"/>
            <a:ext cx="9148762" cy="7107238"/>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484188" y="344488"/>
            <a:ext cx="914876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a:stretch>
            <a:fillRect/>
          </a:stretch>
        </p:blipFill>
        <p:spPr bwMode="auto">
          <a:xfrm>
            <a:off x="481013" y="347663"/>
            <a:ext cx="915511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458788" y="350837"/>
            <a:ext cx="9163050" cy="7124700"/>
          </a:xfrm>
          <a:prstGeom prst="rect">
            <a:avLst/>
          </a:prstGeom>
          <a:noFill/>
          <a:ln w="9525">
            <a:noFill/>
            <a:miter lim="800000"/>
            <a:headEnd/>
            <a:tailEnd/>
          </a:ln>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455613" y="334963"/>
            <a:ext cx="914876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455613" y="334963"/>
            <a:ext cx="914876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a:stretch>
            <a:fillRect/>
          </a:stretch>
        </p:blipFill>
        <p:spPr bwMode="auto">
          <a:xfrm>
            <a:off x="455613" y="334963"/>
            <a:ext cx="9148762" cy="7107237"/>
          </a:xfrm>
          <a:prstGeom prst="rect">
            <a:avLst/>
          </a:prstGeom>
          <a:noFill/>
          <a:ln w="9525" cap="flat">
            <a:noFill/>
            <a:round/>
            <a:headEnd/>
            <a:tailEnd/>
          </a:ln>
          <a:effectLst/>
        </p:spPr>
      </p:pic>
    </p:spTree>
  </p:cSld>
  <p:clrMapOvr>
    <a:masterClrMapping/>
  </p:clrMapOvr>
  <p:transition>
    <p:fade thruBlk="1"/>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19</Words>
  <Application>Microsoft Office PowerPoint</Application>
  <PresentationFormat>Custom</PresentationFormat>
  <Paragraphs>19</Paragraphs>
  <Slides>19</Slides>
  <Notes>19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Times New Roman</vt:lpstr>
      <vt:lpstr>Arial</vt:lpstr>
      <vt:lpstr>Microsoft YaHei</vt:lpstr>
      <vt:lpstr>Arial Unicode MS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BusinessLeads.com - Crowdsourced Business Development</dc:title>
  <dc:subject>Investor Deck</dc:subject>
  <dc:creator>Annette</dc:creator>
  <cp:keywords>Lead Generation, Referral Generation, SAAS, Performance-Based Advertising, Professional Introductions, Business Leads, Networking, Social Media, Crowd-sourcing, Crowdsourcing, Referrals, Sales Leads, Acquisitions, Business Connections</cp:keywords>
  <dc:description>BusinessLeads.com allows anyone to generate the connections they need to grow their business by allowing them to crowdsource leads, putting them in touch with the clients, vendors or partners they know they don't know - but that they want to meet. 
By offering rewards to be earned by anyone taking the time to intelligently match their professional contacts with relevant offers or opportunities, BusinessLeads allows people to generate the best kind of lead: the referral from a trusted contact. 
The company was established by veterans of third-party lead-generation and sales list companies as a response to the general poor quality and high cost of business leads. It also presents a new way that anyone can monetize their social graph in a transparent and mutually beneficial manner.</dc:description>
  <cp:lastModifiedBy>Annette C. Sage</cp:lastModifiedBy>
  <cp:revision>2</cp:revision>
  <cp:lastPrinted>1601-01-01T00:00:00Z</cp:lastPrinted>
  <dcterms:created xsi:type="dcterms:W3CDTF">2012-12-27T15:58:01Z</dcterms:created>
  <dcterms:modified xsi:type="dcterms:W3CDTF">2013-04-28T05:16:02Z</dcterms:modified>
</cp:coreProperties>
</file>